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87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261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45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18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12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141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35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00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69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07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85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B937-0726-4929-86B2-DEF9BDB0D181}" type="datetimeFigureOut">
              <a:rPr lang="es-ES" smtClean="0"/>
              <a:t>31/01/2019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F1470-7B05-4A86-92CC-491C011F9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018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23"/>
            <a:ext cx="9144000" cy="660170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47792" y="5589240"/>
            <a:ext cx="2456656" cy="360040"/>
          </a:xfrm>
        </p:spPr>
        <p:txBody>
          <a:bodyPr>
            <a:normAutofit/>
          </a:bodyPr>
          <a:lstStyle/>
          <a:p>
            <a:r>
              <a:rPr lang="es-ES" sz="1200" dirty="0" smtClean="0"/>
              <a:t>Haga clic para agregar FECHA</a:t>
            </a:r>
            <a:endParaRPr lang="es-ES" sz="1200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524000" y="3365376"/>
            <a:ext cx="6400800" cy="2425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Haga clic para agregar FOTO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370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23"/>
            <a:ext cx="9144000" cy="6601706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s-ES" dirty="0" smtClean="0"/>
              <a:t>Haga clic para agregar información de la presentación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755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23"/>
            <a:ext cx="9144000" cy="6601706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es-ES" dirty="0" smtClean="0"/>
              <a:t>Haga clic para agregar información de la presentación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7823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Perez</dc:creator>
  <cp:lastModifiedBy>telematica</cp:lastModifiedBy>
  <cp:revision>3</cp:revision>
  <dcterms:created xsi:type="dcterms:W3CDTF">2018-12-07T14:28:22Z</dcterms:created>
  <dcterms:modified xsi:type="dcterms:W3CDTF">2019-01-31T18:16:38Z</dcterms:modified>
</cp:coreProperties>
</file>